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9"/>
  </p:notesMasterIdLst>
  <p:sldIdLst>
    <p:sldId id="263" r:id="rId5"/>
    <p:sldId id="256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6E302-901B-4EC5-8063-F4475DEAA8C8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B3765-1535-41FB-A927-AAD2D1E853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E9EF-BFD3-43EA-A868-783EE64D3026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66FB9-D28B-49B1-96AA-2DC4A0B82672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3742-95DB-4727-9E2D-E67133874C57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C757-AC18-4BD4-B58D-C09C7F56266E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6CBA-D419-41FA-8B3E-D17E24A5F335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B8EF-695A-4D91-86E6-BD3ABF986DC6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A1DA-1075-4AB6-9AFC-9045E23C9F15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3360-0F07-4AD4-AAF8-61579BDE5A02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5DF4-6503-424C-B89D-B31483AF0BFD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E408-CEE3-4069-B613-CB32C19D6587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80C5-3949-48B3-AAD0-C6AC4D6634A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51F9A-4BC0-4BDC-9C0A-439930D3F62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190EB-8738-400A-AFF7-6D1DEC6B76AF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F0B9-B198-4467-8481-337D4552AC07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E8C0-DCD6-4618-824E-E5B47E37F77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B-A04A-40C7-999B-6B964B69F57E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96B060-2D6F-430E-A017-FCCC5AF2AC19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D8E6C-0DCF-89B0-FB25-22B8D1BD4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CE6E3-8764-6026-EB16-AD69A39CC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6033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p close image of waves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1000"/>
          </a:blip>
          <a:srcRect l="9091" t="3462" b="19929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2929" y="1493822"/>
            <a:ext cx="9144000" cy="4825497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800" dirty="0"/>
              <a:t>80 Times In New Testament!</a:t>
            </a:r>
          </a:p>
          <a:p>
            <a:pPr algn="ctr"/>
            <a:r>
              <a:rPr lang="en-US" sz="4800" dirty="0"/>
              <a:t>Teaching On The Subject Plain Simple as Any Other Subject!</a:t>
            </a:r>
          </a:p>
          <a:p>
            <a:pPr algn="ctr"/>
            <a:r>
              <a:rPr lang="en-US" sz="4800" dirty="0"/>
              <a:t>Any Controversy Must Be The Result of Man’s Failure To Understand And Properly Apply His Word!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0501" y="344031"/>
            <a:ext cx="9144000" cy="166932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BAPTISM</a:t>
            </a:r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THE SIX BAPTISMS OF THE BIBLE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554036" cy="4955421"/>
          </a:xfrm>
        </p:spPr>
        <p:txBody>
          <a:bodyPr>
            <a:normAutofit/>
          </a:bodyPr>
          <a:lstStyle/>
          <a:p>
            <a:r>
              <a:rPr lang="en-US" sz="4400" dirty="0"/>
              <a:t>Not out of harmony with Ephesians 4:5 “one Lord, one Faith, one baptism”</a:t>
            </a:r>
          </a:p>
          <a:p>
            <a:r>
              <a:rPr lang="en-US" sz="4400" dirty="0"/>
              <a:t>Four have served their purpose and are in the PAST</a:t>
            </a:r>
          </a:p>
          <a:p>
            <a:r>
              <a:rPr lang="en-US" sz="4400" dirty="0"/>
              <a:t>One us yet to be served in the FUTURE</a:t>
            </a:r>
          </a:p>
          <a:p>
            <a:r>
              <a:rPr lang="en-US" sz="4400" dirty="0"/>
              <a:t>Only ONE BAPTISM is for NOW!</a:t>
            </a:r>
          </a:p>
        </p:txBody>
      </p:sp>
    </p:spTree>
    <p:extLst>
      <p:ext uri="{BB962C8B-B14F-4D97-AF65-F5344CB8AC3E}">
        <p14:creationId xmlns:p14="http://schemas.microsoft.com/office/powerpoint/2010/main" val="26929576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BAPTISM INTO MOSES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93822"/>
            <a:ext cx="9554036" cy="4999053"/>
          </a:xfrm>
        </p:spPr>
        <p:txBody>
          <a:bodyPr>
            <a:normAutofit fontScale="92500"/>
          </a:bodyPr>
          <a:lstStyle/>
          <a:p>
            <a:r>
              <a:rPr lang="en-US" sz="4400" dirty="0"/>
              <a:t>1 Corinthians 10:1,2 – “were baptized into Moses in the cloud and in the sea.”</a:t>
            </a:r>
          </a:p>
          <a:p>
            <a:r>
              <a:rPr lang="en-US" sz="4400" dirty="0"/>
              <a:t>Exodus 14:5-30- this is HISTORY</a:t>
            </a:r>
          </a:p>
          <a:p>
            <a:r>
              <a:rPr lang="en-US" sz="4400" dirty="0"/>
              <a:t>1 Corinthians 10:11 – “written for our admonition”</a:t>
            </a:r>
          </a:p>
          <a:p>
            <a:r>
              <a:rPr lang="en-US" sz="4400" dirty="0"/>
              <a:t>They were baptized into the COVENANT of which MOSES was the MEDIATOR – Galatians 3:27; Matthew 28:19; Mark 16:16</a:t>
            </a:r>
          </a:p>
        </p:txBody>
      </p:sp>
    </p:spTree>
    <p:extLst>
      <p:ext uri="{BB962C8B-B14F-4D97-AF65-F5344CB8AC3E}">
        <p14:creationId xmlns:p14="http://schemas.microsoft.com/office/powerpoint/2010/main" val="42612165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BAPTISM OF JOHN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93822"/>
            <a:ext cx="9961442" cy="4999053"/>
          </a:xfrm>
        </p:spPr>
        <p:txBody>
          <a:bodyPr>
            <a:normAutofit/>
          </a:bodyPr>
          <a:lstStyle/>
          <a:p>
            <a:r>
              <a:rPr lang="en-US" sz="4400" dirty="0"/>
              <a:t>Matthew 3:1,2,11</a:t>
            </a:r>
          </a:p>
          <a:p>
            <a:r>
              <a:rPr lang="en-US" sz="4400" dirty="0"/>
              <a:t>Luke 1:17 “to turn the hearts if the fathers to the children” “make ready a people prepared for the Lord.”</a:t>
            </a:r>
          </a:p>
          <a:p>
            <a:r>
              <a:rPr lang="en-US" sz="4400" dirty="0"/>
              <a:t>Malachi3:1,2; 4:5,6</a:t>
            </a:r>
          </a:p>
          <a:p>
            <a:r>
              <a:rPr lang="en-US" sz="4400" dirty="0"/>
              <a:t>John’s mission was in fact PREPARATORY</a:t>
            </a:r>
          </a:p>
        </p:txBody>
      </p:sp>
    </p:spTree>
    <p:extLst>
      <p:ext uri="{BB962C8B-B14F-4D97-AF65-F5344CB8AC3E}">
        <p14:creationId xmlns:p14="http://schemas.microsoft.com/office/powerpoint/2010/main" val="18596749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9"/>
            <a:ext cx="10515600" cy="974788"/>
          </a:xfrm>
        </p:spPr>
        <p:txBody>
          <a:bodyPr>
            <a:normAutofit/>
          </a:bodyPr>
          <a:lstStyle/>
          <a:p>
            <a:r>
              <a:rPr lang="en-US" dirty="0"/>
              <a:t>BAPTISM OF JOHN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929473"/>
            <a:ext cx="10921109" cy="4999053"/>
          </a:xfrm>
        </p:spPr>
        <p:txBody>
          <a:bodyPr>
            <a:noAutofit/>
          </a:bodyPr>
          <a:lstStyle/>
          <a:p>
            <a:r>
              <a:rPr lang="en-US" sz="3600" dirty="0"/>
              <a:t>Both his MESSAGE and BAPTISM were PREPARATORY</a:t>
            </a:r>
          </a:p>
          <a:p>
            <a:r>
              <a:rPr lang="en-US" sz="3600" dirty="0"/>
              <a:t>Those baptized by John had to believe on Him that was to come – Acts 19:4</a:t>
            </a:r>
          </a:p>
          <a:p>
            <a:r>
              <a:rPr lang="en-US" sz="3600" dirty="0"/>
              <a:t>Those baptized into Christ confessed faith in CHRIST – Acts 8:36-38</a:t>
            </a:r>
          </a:p>
          <a:p>
            <a:r>
              <a:rPr lang="en-US" sz="3600" dirty="0"/>
              <a:t>Matthew 28:19 – “baptizing them in the name of the Father and of the Son and of the Holy Spirit”</a:t>
            </a:r>
          </a:p>
          <a:p>
            <a:r>
              <a:rPr lang="en-US" sz="3600" dirty="0"/>
              <a:t>John NEVER baptized in this name!</a:t>
            </a:r>
          </a:p>
          <a:p>
            <a:r>
              <a:rPr lang="en-US" sz="3600" dirty="0"/>
              <a:t>Mark 16:15,16 “all the world” – Not Jews ONLY!</a:t>
            </a:r>
          </a:p>
          <a:p>
            <a:r>
              <a:rPr lang="en-US" sz="3600" dirty="0"/>
              <a:t>John’s baptism NOT in force today – Acts 19:1-5</a:t>
            </a:r>
          </a:p>
        </p:txBody>
      </p:sp>
    </p:spTree>
    <p:extLst>
      <p:ext uri="{BB962C8B-B14F-4D97-AF65-F5344CB8AC3E}">
        <p14:creationId xmlns:p14="http://schemas.microsoft.com/office/powerpoint/2010/main" val="2956546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1376127"/>
          </a:xfrm>
        </p:spPr>
        <p:txBody>
          <a:bodyPr>
            <a:normAutofit/>
          </a:bodyPr>
          <a:lstStyle/>
          <a:p>
            <a:r>
              <a:rPr lang="en-US" sz="6600" dirty="0"/>
              <a:t>BAPTISM OF SUFFERING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1530036"/>
            <a:ext cx="10921109" cy="4762122"/>
          </a:xfrm>
        </p:spPr>
        <p:txBody>
          <a:bodyPr>
            <a:noAutofit/>
          </a:bodyPr>
          <a:lstStyle/>
          <a:p>
            <a:r>
              <a:rPr lang="en-US" sz="4000" dirty="0"/>
              <a:t>Matthew 20:20-23</a:t>
            </a:r>
          </a:p>
          <a:p>
            <a:r>
              <a:rPr lang="en-US" sz="4000" dirty="0"/>
              <a:t>Christ often referred to SUFFERINGS He faced as a Baptism – Matthew 2:22,23; Mark 10:38,39; Luke 2:50</a:t>
            </a:r>
          </a:p>
          <a:p>
            <a:r>
              <a:rPr lang="en-US" sz="4000" dirty="0"/>
              <a:t>What does the word mean?  "to dip, to plunge, to bury, to immerse." </a:t>
            </a:r>
          </a:p>
          <a:p>
            <a:r>
              <a:rPr lang="en-US" sz="4000" dirty="0"/>
              <a:t>Baptism of suffering a metaphor which meant to be overwhelmed with suffering.</a:t>
            </a:r>
          </a:p>
        </p:txBody>
      </p:sp>
    </p:spTree>
    <p:extLst>
      <p:ext uri="{BB962C8B-B14F-4D97-AF65-F5344CB8AC3E}">
        <p14:creationId xmlns:p14="http://schemas.microsoft.com/office/powerpoint/2010/main" val="3806509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1376127"/>
          </a:xfrm>
        </p:spPr>
        <p:txBody>
          <a:bodyPr>
            <a:normAutofit/>
          </a:bodyPr>
          <a:lstStyle/>
          <a:p>
            <a:r>
              <a:rPr lang="en-US" sz="6600" dirty="0"/>
              <a:t>BAPTISM OF FIRE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1186004"/>
            <a:ext cx="10921109" cy="5350598"/>
          </a:xfrm>
        </p:spPr>
        <p:txBody>
          <a:bodyPr>
            <a:noAutofit/>
          </a:bodyPr>
          <a:lstStyle/>
          <a:p>
            <a:r>
              <a:rPr lang="en-US" sz="4000" dirty="0"/>
              <a:t>Matthew 3:11</a:t>
            </a:r>
          </a:p>
          <a:p>
            <a:r>
              <a:rPr lang="en-US" sz="4000" dirty="0"/>
              <a:t>What IS this Baptism of FIRE?</a:t>
            </a:r>
          </a:p>
          <a:p>
            <a:r>
              <a:rPr lang="en-US" sz="4000" dirty="0"/>
              <a:t>Context:  Matthew 3:12 “His [Jesus] winnowing fan is in His hand, and Ge will thoroughly purge His threshing floor, and gather His wheat into the barn [baptism of the Holy Spirit]; but He will burn up the chaff with unquenchable fire [final condemnation of disobedient].” Matthew 5:22; 25:41; Revelation 20:10; 21:8; Matthew 13:41,42</a:t>
            </a:r>
          </a:p>
        </p:txBody>
      </p:sp>
    </p:spTree>
    <p:extLst>
      <p:ext uri="{BB962C8B-B14F-4D97-AF65-F5344CB8AC3E}">
        <p14:creationId xmlns:p14="http://schemas.microsoft.com/office/powerpoint/2010/main" val="4511806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1376127"/>
          </a:xfrm>
        </p:spPr>
        <p:txBody>
          <a:bodyPr>
            <a:normAutofit fontScale="90000"/>
          </a:bodyPr>
          <a:lstStyle/>
          <a:p>
            <a:r>
              <a:rPr lang="en-US" sz="6600" dirty="0"/>
              <a:t>BAPTISM OF THE HOLY SPIRIT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1457608"/>
            <a:ext cx="10921109" cy="5078994"/>
          </a:xfrm>
        </p:spPr>
        <p:txBody>
          <a:bodyPr>
            <a:noAutofit/>
          </a:bodyPr>
          <a:lstStyle/>
          <a:p>
            <a:r>
              <a:rPr lang="en-US" sz="4000" dirty="0"/>
              <a:t>Jesus promised to His apostles- Acts 1:4,5; John 14:16,17; 16:13</a:t>
            </a:r>
          </a:p>
          <a:p>
            <a:r>
              <a:rPr lang="en-US" sz="4000" dirty="0"/>
              <a:t>YOU WHO?</a:t>
            </a:r>
          </a:p>
          <a:p>
            <a:r>
              <a:rPr lang="en-US" sz="4000" dirty="0"/>
              <a:t>The ones to whom Jesus spoke!</a:t>
            </a:r>
          </a:p>
          <a:p>
            <a:r>
              <a:rPr lang="en-US" sz="4000" dirty="0"/>
              <a:t>Matthew 3:11</a:t>
            </a:r>
          </a:p>
          <a:p>
            <a:r>
              <a:rPr lang="en-US" sz="4000" dirty="0"/>
              <a:t>Joel 2:28 “ALL FLESH” – two kinds – JEWS and GENTILES!  Acts 2:1-4; 10:44-48; 11:15</a:t>
            </a:r>
          </a:p>
        </p:txBody>
      </p:sp>
    </p:spTree>
    <p:extLst>
      <p:ext uri="{BB962C8B-B14F-4D97-AF65-F5344CB8AC3E}">
        <p14:creationId xmlns:p14="http://schemas.microsoft.com/office/powerpoint/2010/main" val="4292830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1747320"/>
          </a:xfrm>
        </p:spPr>
        <p:txBody>
          <a:bodyPr>
            <a:normAutofit/>
          </a:bodyPr>
          <a:lstStyle/>
          <a:p>
            <a:r>
              <a:rPr lang="en-US" sz="6000" dirty="0"/>
              <a:t>ONLY ONE BAPTISM – NOT HOLY SPIRIT BAPTISM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1828800"/>
            <a:ext cx="10921109" cy="4707802"/>
          </a:xfrm>
        </p:spPr>
        <p:txBody>
          <a:bodyPr>
            <a:noAutofit/>
          </a:bodyPr>
          <a:lstStyle/>
          <a:p>
            <a:r>
              <a:rPr lang="en-US" sz="4000" dirty="0"/>
              <a:t>Many who accept that WATER baptism has a part in salvation now contend that HOLY SPIRIT baptism must follow or precede it.</a:t>
            </a:r>
          </a:p>
          <a:p>
            <a:r>
              <a:rPr lang="en-US" sz="4000" dirty="0"/>
              <a:t>TWO BAPTISMS instead of ONE – Ephesians 4:5</a:t>
            </a:r>
          </a:p>
          <a:p>
            <a:r>
              <a:rPr lang="en-US" sz="4000" dirty="0"/>
              <a:t>Matthew 3:11</a:t>
            </a:r>
          </a:p>
          <a:p>
            <a:r>
              <a:rPr lang="en-US" sz="4000" dirty="0"/>
              <a:t>Joel 2:28 “ALL FLESH” – two kinds – JEWS and GENTILES!  Acts 2:1-4; 10:44-48; 11:15</a:t>
            </a:r>
          </a:p>
        </p:txBody>
      </p:sp>
    </p:spTree>
    <p:extLst>
      <p:ext uri="{BB962C8B-B14F-4D97-AF65-F5344CB8AC3E}">
        <p14:creationId xmlns:p14="http://schemas.microsoft.com/office/powerpoint/2010/main" val="29959070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1353494"/>
          </a:xfrm>
        </p:spPr>
        <p:txBody>
          <a:bodyPr>
            <a:normAutofit/>
          </a:bodyPr>
          <a:lstStyle/>
          <a:p>
            <a:r>
              <a:rPr lang="en-US" sz="6000" dirty="0"/>
              <a:t>BAPTISM INTO CHRIST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1507402"/>
            <a:ext cx="10921109" cy="5029200"/>
          </a:xfrm>
        </p:spPr>
        <p:txBody>
          <a:bodyPr>
            <a:noAutofit/>
          </a:bodyPr>
          <a:lstStyle/>
          <a:p>
            <a:r>
              <a:rPr lang="en-US" sz="3800" dirty="0"/>
              <a:t>None of the other FIVE was commanded for anyone!</a:t>
            </a:r>
          </a:p>
          <a:p>
            <a:r>
              <a:rPr lang="en-US" sz="3800" dirty="0"/>
              <a:t>Baptism Into Christ is COMMANDED of people today – Matthew 28:19; Mark 16:16</a:t>
            </a:r>
          </a:p>
          <a:p>
            <a:r>
              <a:rPr lang="en-US" sz="3800" dirty="0"/>
              <a:t>Acts 10:47,48 – Water called for – “and he commanded them to be baptized in the name of the Lord”</a:t>
            </a:r>
          </a:p>
          <a:p>
            <a:r>
              <a:rPr lang="en-US" sz="3800" dirty="0"/>
              <a:t>What is this Baptism into Christ?  Romans 6:3,4; Colossians 2:12</a:t>
            </a:r>
          </a:p>
        </p:txBody>
      </p:sp>
    </p:spTree>
    <p:extLst>
      <p:ext uri="{BB962C8B-B14F-4D97-AF65-F5344CB8AC3E}">
        <p14:creationId xmlns:p14="http://schemas.microsoft.com/office/powerpoint/2010/main" val="1458155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1353494"/>
          </a:xfrm>
        </p:spPr>
        <p:txBody>
          <a:bodyPr>
            <a:normAutofit/>
          </a:bodyPr>
          <a:lstStyle/>
          <a:p>
            <a:r>
              <a:rPr lang="en-US" sz="6000" dirty="0"/>
              <a:t>BAPTISM INTO CHRIST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1507402"/>
            <a:ext cx="10921109" cy="5029200"/>
          </a:xfrm>
        </p:spPr>
        <p:txBody>
          <a:bodyPr>
            <a:noAutofit/>
          </a:bodyPr>
          <a:lstStyle/>
          <a:p>
            <a:r>
              <a:rPr lang="en-US" sz="4400" dirty="0"/>
              <a:t>WHO should be BAPTIZED today?</a:t>
            </a:r>
          </a:p>
          <a:p>
            <a:r>
              <a:rPr lang="en-US" sz="4400" dirty="0"/>
              <a:t>Those who HEAR THE GOSPEL- Acts 18:8; Matthew 28:19</a:t>
            </a:r>
          </a:p>
          <a:p>
            <a:r>
              <a:rPr lang="en-US" sz="4400" dirty="0"/>
              <a:t>Those who BELIEVE – Mark 16:15,16</a:t>
            </a:r>
          </a:p>
          <a:p>
            <a:r>
              <a:rPr lang="en-US" sz="4400" dirty="0"/>
              <a:t>Those who REPENT – Acts 17:30</a:t>
            </a:r>
          </a:p>
          <a:p>
            <a:r>
              <a:rPr lang="en-US" sz="4400" dirty="0"/>
              <a:t>Those who CONFESS THEIR FAITH IN CHRIST- Acts 8:37</a:t>
            </a:r>
          </a:p>
        </p:txBody>
      </p:sp>
    </p:spTree>
    <p:extLst>
      <p:ext uri="{BB962C8B-B14F-4D97-AF65-F5344CB8AC3E}">
        <p14:creationId xmlns:p14="http://schemas.microsoft.com/office/powerpoint/2010/main" val="38803218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1353494"/>
          </a:xfrm>
        </p:spPr>
        <p:txBody>
          <a:bodyPr>
            <a:normAutofit/>
          </a:bodyPr>
          <a:lstStyle/>
          <a:p>
            <a:r>
              <a:rPr lang="en-US" sz="6000" dirty="0"/>
              <a:t>WHY BE BAPTIZED THEN?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30" y="1507402"/>
            <a:ext cx="9816587" cy="5029200"/>
          </a:xfrm>
        </p:spPr>
        <p:txBody>
          <a:bodyPr>
            <a:noAutofit/>
          </a:bodyPr>
          <a:lstStyle/>
          <a:p>
            <a:r>
              <a:rPr lang="en-US" sz="5400" dirty="0"/>
              <a:t>Christ commanded it – Matthew 28;19; Mark 16:15,16</a:t>
            </a:r>
          </a:p>
          <a:p>
            <a:r>
              <a:rPr lang="en-US" sz="5400" dirty="0"/>
              <a:t>Baptism puts us INTO Christ – Galatians 3:27</a:t>
            </a:r>
          </a:p>
          <a:p>
            <a:r>
              <a:rPr lang="en-US" sz="5400" dirty="0"/>
              <a:t>Salvation is found IN CHRIST – 2 Timothy 2:10</a:t>
            </a:r>
          </a:p>
        </p:txBody>
      </p:sp>
    </p:spTree>
    <p:extLst>
      <p:ext uri="{BB962C8B-B14F-4D97-AF65-F5344CB8AC3E}">
        <p14:creationId xmlns:p14="http://schemas.microsoft.com/office/powerpoint/2010/main" val="1531916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 close image of waves">
            <a:extLst>
              <a:ext uri="{FF2B5EF4-FFF2-40B4-BE49-F238E27FC236}">
                <a16:creationId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b="15730"/>
          <a:stretch/>
        </p:blipFill>
        <p:spPr>
          <a:xfrm>
            <a:off x="20" y="-27161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908"/>
            <a:ext cx="10515600" cy="3711922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HAVE YOU BEEN BAPTIZED INTO CHRIST?</a:t>
            </a:r>
            <a:endParaRPr lang="en-US" sz="8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8909DA-30CF-FA0D-9623-204F25FB5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48546"/>
            <a:ext cx="9816587" cy="2661719"/>
          </a:xfrm>
        </p:spPr>
        <p:txBody>
          <a:bodyPr>
            <a:noAutofit/>
          </a:bodyPr>
          <a:lstStyle/>
          <a:p>
            <a:r>
              <a:rPr lang="en-US" sz="4800" dirty="0"/>
              <a:t>“why are you waiting?  Arise and be baptized, and wash away your sins, calling on the name of the Lord.” Acts 22:16</a:t>
            </a:r>
          </a:p>
        </p:txBody>
      </p:sp>
    </p:spTree>
    <p:extLst>
      <p:ext uri="{BB962C8B-B14F-4D97-AF65-F5344CB8AC3E}">
        <p14:creationId xmlns:p14="http://schemas.microsoft.com/office/powerpoint/2010/main" val="39425287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 design</Template>
  <TotalTime>201</TotalTime>
  <Words>676</Words>
  <Application>Microsoft Office PowerPoint</Application>
  <PresentationFormat>Widescreen</PresentationFormat>
  <Paragraphs>64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Corbel</vt:lpstr>
      <vt:lpstr>Depth</vt:lpstr>
      <vt:lpstr>PowerPoint Presentation</vt:lpstr>
      <vt:lpstr>BAPTISM</vt:lpstr>
      <vt:lpstr>THE SIX BAPTISMS OF THE BIBLE</vt:lpstr>
      <vt:lpstr>BAPTISM INTO MOSES</vt:lpstr>
      <vt:lpstr>BAPTISM OF JOHN</vt:lpstr>
      <vt:lpstr>BAPTISM OF JOHN</vt:lpstr>
      <vt:lpstr>BAPTISM OF SUFFERING</vt:lpstr>
      <vt:lpstr>BAPTISM OF FIRE</vt:lpstr>
      <vt:lpstr>BAPTISM OF THE HOLY SPIRIT</vt:lpstr>
      <vt:lpstr>ONLY ONE BAPTISM – NOT HOLY SPIRIT BAPTISM</vt:lpstr>
      <vt:lpstr>BAPTISM INTO CHRIST</vt:lpstr>
      <vt:lpstr>BAPTISM INTO CHRIST</vt:lpstr>
      <vt:lpstr>WHY BE BAPTIZED THEN?</vt:lpstr>
      <vt:lpstr>HAVE YOU BEEN BAPTIZED INTO CHRIST?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10</cp:revision>
  <dcterms:created xsi:type="dcterms:W3CDTF">2022-09-09T22:19:27Z</dcterms:created>
  <dcterms:modified xsi:type="dcterms:W3CDTF">2022-09-10T01:40:54Z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